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480" y="-11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1586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0.0-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112"/>
            <a:ext cx="24384000" cy="13183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1.2-account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4269"/>
          <a:stretch/>
        </p:blipFill>
        <p:spPr>
          <a:xfrm>
            <a:off x="0" y="540880"/>
            <a:ext cx="24384000" cy="12129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2-applic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112"/>
            <a:ext cx="24384000" cy="13183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2.1-apply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1031"/>
          <a:stretch/>
        </p:blipFill>
        <p:spPr>
          <a:xfrm>
            <a:off x="0" y="0"/>
            <a:ext cx="24384000" cy="51915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555556" pathEditMode="relative">
                                      <p:cBhvr>
                                        <p:cTn id="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555556 L 0.000000 -1.740741" pathEditMode="relative">
                                      <p:cBhvr>
                                        <p:cTn id="1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1.740741 L 0.000000 -2.824074" pathEditMode="relative">
                                      <p:cBhvr>
                                        <p:cTn id="1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2.2-account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3299"/>
          <a:stretch/>
        </p:blipFill>
        <p:spPr>
          <a:xfrm>
            <a:off x="0" y="0"/>
            <a:ext cx="24384000" cy="15212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2.3-single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2867"/>
          <a:stretch/>
        </p:blipFill>
        <p:spPr>
          <a:xfrm>
            <a:off x="0" y="0"/>
            <a:ext cx="24384000" cy="20711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554630" pathEditMode="relative">
                                      <p:cBhvr>
                                        <p:cTn id="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3-communic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112"/>
            <a:ext cx="24384001" cy="13183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3.1-lk with communication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3139"/>
          <a:stretch/>
        </p:blipFill>
        <p:spPr>
          <a:xfrm>
            <a:off x="0" y="0"/>
            <a:ext cx="24384000" cy="15237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3.2-message-v2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3944"/>
          <a:stretch/>
        </p:blipFill>
        <p:spPr>
          <a:xfrm>
            <a:off x="0" y="0"/>
            <a:ext cx="24384000" cy="13747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3.3-proposal-2nd-step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2300"/>
          <a:stretch/>
        </p:blipFill>
        <p:spPr>
          <a:xfrm>
            <a:off x="0" y="0"/>
            <a:ext cx="24384000" cy="2397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6675434" y="3315827"/>
            <a:ext cx="3786664" cy="129340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0.0-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112"/>
            <a:ext cx="24384000" cy="13183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ta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31" y="593792"/>
            <a:ext cx="22272738" cy="125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93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899" y="4885692"/>
            <a:ext cx="21666201" cy="530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4407818" y="2923888"/>
            <a:ext cx="7107000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A6AAA9"/>
                </a:solidFill>
              </a:defRPr>
            </a:lvl1pPr>
          </a:lstStyle>
          <a:p>
            <a:r>
              <a:rPr lang="ru-RU" dirty="0" smtClean="0"/>
              <a:t>Коммуникация на сайте</a:t>
            </a:r>
            <a:endParaRPr dirty="0"/>
          </a:p>
        </p:txBody>
      </p:sp>
      <p:sp>
        <p:nvSpPr>
          <p:cNvPr id="154" name="Shape 154"/>
          <p:cNvSpPr/>
          <p:nvPr/>
        </p:nvSpPr>
        <p:spPr>
          <a:xfrm flipV="1">
            <a:off x="14112874" y="2803431"/>
            <a:ext cx="1" cy="1569500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15781971" y="2928305"/>
            <a:ext cx="669480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A6AAA9"/>
                </a:solidFill>
              </a:defRPr>
            </a:lvl1pPr>
          </a:lstStyle>
          <a:p>
            <a:r>
              <a:rPr dirty="0"/>
              <a:t>Прямая коммуникация</a:t>
            </a:r>
          </a:p>
        </p:txBody>
      </p:sp>
      <p:sp>
        <p:nvSpPr>
          <p:cNvPr id="6" name="Shape 153"/>
          <p:cNvSpPr/>
          <p:nvPr/>
        </p:nvSpPr>
        <p:spPr>
          <a:xfrm>
            <a:off x="5981602" y="1042568"/>
            <a:ext cx="12640530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A6AAA9"/>
                </a:solidFill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Как работает сайт Системы «одного окна»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.1-main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1814"/>
          <a:stretch/>
        </p:blipFill>
        <p:spPr>
          <a:xfrm>
            <a:off x="0" y="0"/>
            <a:ext cx="24384000" cy="30388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925926" pathEditMode="relative">
                                      <p:cBhvr>
                                        <p:cTn id="6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0.2-about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1480"/>
          <a:stretch/>
        </p:blipFill>
        <p:spPr>
          <a:xfrm>
            <a:off x="0" y="0"/>
            <a:ext cx="24384000" cy="34434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925921" pathEditMode="relative">
                                      <p:cBhvr>
                                        <p:cTn id="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0.3-requirments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876"/>
          <a:stretch/>
        </p:blipFill>
        <p:spPr>
          <a:xfrm>
            <a:off x="0" y="0"/>
            <a:ext cx="24384001" cy="55869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831597" pathEditMode="relative">
                                      <p:cBhvr>
                                        <p:cTn id="6" dur="3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6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-registr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914084"/>
            <a:ext cx="18288000" cy="9887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1.1-register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1954"/>
          <a:stretch/>
        </p:blipFill>
        <p:spPr>
          <a:xfrm>
            <a:off x="0" y="0"/>
            <a:ext cx="24384000" cy="27143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1.018519" pathEditMode="relative">
                                      <p:cBhvr>
                                        <p:cTn id="6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1.3-email-verific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883"/>
            <a:ext cx="24384001" cy="27530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push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-0.553596" pathEditMode="relative">
                                      <p:cBhvr>
                                        <p:cTn id="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</Words>
  <Application>Microsoft Macintosh PowerPoint</Application>
  <PresentationFormat>Другой</PresentationFormat>
  <Paragraphs>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Alex Vislotsky</cp:lastModifiedBy>
  <cp:revision>26</cp:revision>
  <dcterms:modified xsi:type="dcterms:W3CDTF">2018-09-04T21:48:51Z</dcterms:modified>
</cp:coreProperties>
</file>